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DD74B9-07C4-4ED1-A5D0-947E8AD40A74}">
  <a:tblStyle styleId="{85DD74B9-07C4-4ED1-A5D0-947E8AD40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ca1f01435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ca1f01435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ebfd4bf0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ebfd4bf0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ebfd4bf0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ebfd4bf0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ebfd4bf0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ebfd4bf0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ebfd4bf0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ebfd4bf0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ecfe7ab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ecfe7ab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ca1f014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ca1f014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ca1f014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ca1f014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ca1f014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ca1f014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ca1f0143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ca1f014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ca1f0143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ca1f0143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ca1f0143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ca1f014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ca1f0143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ca1f0143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ca1f014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ca1f014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ca1f014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ca1f014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ca1f0143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ca1f0143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ca1f0143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ca1f0143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ca1f0143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ca1f0143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ca1f0143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ca1f0143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ca1f014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ca1f014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ca1f0143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ca1f0143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e9ccf117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e9ccf11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ca1f0143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ca1f0143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ca1f0143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ca1f0143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ca1f0143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4ca1f0143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ca1f0143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ca1f0143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ca1f0143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ca1f0143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ca1f0143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ca1f0143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ca1f0143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ca1f0143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ca1f0143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ca1f0143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ca1f014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4ca1f014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a1f0143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a1f0143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e9ccf117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e9ccf117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ca1f0143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ca1f0143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ca1f0143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ca1f0143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4ca1f0143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4ca1f0143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e9ccf117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e9ccf11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e9ccf117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e9ccf117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e9ccf117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e9ccf117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e9ccf117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e9ccf117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e9ccf117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e9ccf117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e9ccf117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e9ccf117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70.png"/><Relationship Id="rId5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74.png"/><Relationship Id="rId5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103700" y="-671825"/>
            <a:ext cx="704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chemeClr val="lt2"/>
                </a:highlight>
              </a:rPr>
              <a:t>DESIGN CRE</a:t>
            </a:r>
            <a:r>
              <a:rPr b="1" lang="en" sz="2500">
                <a:highlight>
                  <a:schemeClr val="lt1"/>
                </a:highlight>
              </a:rPr>
              <a:t>DIT PROJECT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500" y="2498275"/>
            <a:ext cx="44325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Contributors: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Yateen(B23CS1082)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Pawar Yuvraj Pramod (B23CS1051)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Neeraj Mansingh (B23CS1095)</a:t>
            </a:r>
            <a:endParaRPr/>
          </a:p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939500" y="12574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Under Guidance of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Prof.Anand Mishra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653500" y="984325"/>
            <a:ext cx="38370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Image Text </a:t>
            </a: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</a:rPr>
              <a:t>Conversion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(Hindi-&gt;English an</a:t>
            </a: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</a:rPr>
              <a:t>d English-&gt;Hindi)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58" name="Google Shape;58;p13"/>
          <p:cNvGraphicFramePr/>
          <p:nvPr/>
        </p:nvGraphicFramePr>
        <p:xfrm>
          <a:off x="514575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7676925"/>
              </a:tblGrid>
              <a:tr h="194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9" name="Google Shape;59;p13"/>
          <p:cNvGraphicFramePr/>
          <p:nvPr/>
        </p:nvGraphicFramePr>
        <p:xfrm>
          <a:off x="2594775" y="9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074925"/>
              </a:tblGrid>
              <a:tr h="114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" name="Google Shape;158;p22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59" name="Google Shape;159;p22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1004000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200" y="1631675"/>
            <a:ext cx="1454649" cy="21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20550"/>
            <a:ext cx="3836999" cy="13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0" name="Google Shape;170;p23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71" name="Google Shape;171;p23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1004000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175" y="1764925"/>
            <a:ext cx="2604051" cy="1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925" y="2720550"/>
            <a:ext cx="3837001" cy="1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1" name="Google Shape;181;p24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" name="Google Shape;182;p24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83" name="Google Shape;183;p24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1004000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49" y="1820824"/>
            <a:ext cx="2630124" cy="19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637" y="2699800"/>
            <a:ext cx="3941726" cy="15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3" name="Google Shape;193;p25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25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95" name="Google Shape;195;p25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1868075"/>
            <a:ext cx="3021774" cy="17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575" y="2713375"/>
            <a:ext cx="3807301" cy="13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5" name="Google Shape;205;p26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6" name="Google Shape;206;p26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00" y="1950238"/>
            <a:ext cx="25050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400" y="2728825"/>
            <a:ext cx="3836999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7" name="Google Shape;217;p27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27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19" name="Google Shape;219;p27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8" y="2192350"/>
            <a:ext cx="3560625" cy="1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5">
            <a:alphaModFix/>
          </a:blip>
          <a:srcRect b="3369" l="-1560" r="1559" t="-3370"/>
          <a:stretch/>
        </p:blipFill>
        <p:spPr>
          <a:xfrm>
            <a:off x="4860725" y="2647275"/>
            <a:ext cx="3697501" cy="1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28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" name="Google Shape;230;p28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31" name="Google Shape;231;p28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50" y="220175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03950"/>
            <a:ext cx="3837001" cy="12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1" name="Google Shape;241;p29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29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43" name="Google Shape;243;p29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63" y="2318625"/>
            <a:ext cx="3152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28150"/>
            <a:ext cx="3836999" cy="12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3" name="Google Shape;253;p30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55" name="Google Shape;255;p30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00" y="2535913"/>
            <a:ext cx="3619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39850"/>
            <a:ext cx="3880799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5" name="Google Shape;265;p31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6" name="Google Shape;266;p31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5" y="2299575"/>
            <a:ext cx="30861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0" l="-138322" r="0" t="-115703"/>
          <a:stretch/>
        </p:blipFill>
        <p:spPr>
          <a:xfrm>
            <a:off x="-446275" y="1252864"/>
            <a:ext cx="9144001" cy="278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00" y="911863"/>
            <a:ext cx="1921675" cy="288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p14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69" name="Google Shape;69;p14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1903" r="0" t="0"/>
          <a:stretch/>
        </p:blipFill>
        <p:spPr>
          <a:xfrm>
            <a:off x="4860725" y="2684750"/>
            <a:ext cx="3837000" cy="13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6" name="Google Shape;276;p32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7" name="Google Shape;277;p32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78" name="Google Shape;278;p32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76" y="2060325"/>
            <a:ext cx="3172125" cy="17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05325"/>
            <a:ext cx="3837001" cy="1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7" name="Google Shape;287;p33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8" name="Google Shape;288;p33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89" name="Google Shape;289;p33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63" y="19653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72475"/>
            <a:ext cx="3836999" cy="13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8" name="Google Shape;298;p34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4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00" name="Google Shape;300;p34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4" y="1538801"/>
            <a:ext cx="2349375" cy="23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27226"/>
            <a:ext cx="3837001" cy="12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9" name="Google Shape;309;p35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p35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11" name="Google Shape;311;p35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3" y="1753602"/>
            <a:ext cx="3082104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27225"/>
            <a:ext cx="3837000" cy="1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" name="Google Shape;320;p36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p36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22" name="Google Shape;322;p36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98" y="1698852"/>
            <a:ext cx="3082104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51525"/>
            <a:ext cx="3837001" cy="1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1" name="Google Shape;331;p37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2" name="Google Shape;332;p37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33" name="Google Shape;333;p37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16" y="1764979"/>
            <a:ext cx="3696713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51525"/>
            <a:ext cx="3837001" cy="13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2" name="Google Shape;342;p38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3" name="Google Shape;343;p38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44" name="Google Shape;344;p38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75" y="1337125"/>
            <a:ext cx="2502475" cy="24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95325"/>
            <a:ext cx="3790601" cy="13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3" name="Google Shape;353;p39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4" name="Google Shape;354;p39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55" name="Google Shape;355;p39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13" y="2121550"/>
            <a:ext cx="2956075" cy="16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49125"/>
            <a:ext cx="3837000" cy="1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4" name="Google Shape;364;p40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5" name="Google Shape;365;p40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66" name="Google Shape;366;p40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1" y="2419080"/>
            <a:ext cx="3837000" cy="13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09625"/>
            <a:ext cx="3837000" cy="13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5" name="Google Shape;375;p41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6" name="Google Shape;376;p41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77" name="Google Shape;377;p41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03" y="1818500"/>
            <a:ext cx="3544000" cy="1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695325"/>
            <a:ext cx="3836999" cy="13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Google Shape;78;p15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79" name="Google Shape;79;p15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638" y="1582625"/>
            <a:ext cx="19335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5917" t="-2859"/>
          <a:stretch/>
        </p:blipFill>
        <p:spPr>
          <a:xfrm>
            <a:off x="4860725" y="2663250"/>
            <a:ext cx="3881651" cy="13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7" name="Google Shape;387;p42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42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89" name="Google Shape;389;p42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0" name="Google Shape;3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75" y="1791625"/>
            <a:ext cx="3662500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695325"/>
            <a:ext cx="3837000" cy="13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9" name="Google Shape;399;p43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0" name="Google Shape;400;p43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01" name="Google Shape;401;p43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838" y="2037503"/>
            <a:ext cx="3677825" cy="18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17200"/>
            <a:ext cx="3837001" cy="1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1" name="Google Shape;411;p44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2" name="Google Shape;412;p44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13" name="Google Shape;413;p44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76" y="2365950"/>
            <a:ext cx="3326550" cy="14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17200"/>
            <a:ext cx="3837001" cy="13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3" name="Google Shape;423;p45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4" name="Google Shape;424;p45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25" name="Google Shape;425;p45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6" name="Google Shape;4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175" y="15877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695325"/>
            <a:ext cx="3837000" cy="1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5" name="Google Shape;435;p46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6" name="Google Shape;436;p46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37" name="Google Shape;437;p46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79" y="1505484"/>
            <a:ext cx="3182050" cy="238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815750"/>
            <a:ext cx="3837000" cy="12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7" name="Google Shape;447;p47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47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49" name="Google Shape;449;p47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0" name="Google Shape;4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66" y="1789278"/>
            <a:ext cx="3231184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50050"/>
            <a:ext cx="3837001" cy="1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8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9" name="Google Shape;459;p48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0" name="Google Shape;460;p48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61" name="Google Shape;461;p48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1" y="998475"/>
            <a:ext cx="2287299" cy="2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000" y="2634112"/>
            <a:ext cx="3836999" cy="141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9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1" name="Google Shape;471;p49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2" name="Google Shape;472;p49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73" name="Google Shape;473;p49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25" y="1761525"/>
            <a:ext cx="3161050" cy="21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60076"/>
            <a:ext cx="3837000" cy="12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0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50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4" name="Google Shape;484;p50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85" name="Google Shape;485;p50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01" y="1514626"/>
            <a:ext cx="2314825" cy="2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28225"/>
            <a:ext cx="3837001" cy="12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5" name="Google Shape;495;p51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6" name="Google Shape;496;p51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97" name="Google Shape;497;p51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8" name="Google Shape;4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76" y="2071550"/>
            <a:ext cx="3093675" cy="17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06325"/>
            <a:ext cx="3836999" cy="13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" name="Google Shape;88;p16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" name="Google Shape;89;p16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1486075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91900"/>
            <a:ext cx="3881651" cy="1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2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6" name="Google Shape;506;p52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7" name="Google Shape;507;p52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508" name="Google Shape;508;p52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9" name="Google Shape;5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85" y="1795000"/>
            <a:ext cx="2738191" cy="2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93900"/>
            <a:ext cx="38370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7" name="Google Shape;517;p53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8" name="Google Shape;518;p53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519" name="Google Shape;519;p53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00" y="1133750"/>
            <a:ext cx="2243725" cy="28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28225"/>
            <a:ext cx="3837000" cy="1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4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8" name="Google Shape;528;p54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9" name="Google Shape;529;p54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530" name="Google Shape;530;p54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31" name="Google Shape;5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01" y="1376301"/>
            <a:ext cx="2390900" cy="2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28225"/>
            <a:ext cx="3837001" cy="12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type="title"/>
          </p:nvPr>
        </p:nvSpPr>
        <p:spPr>
          <a:xfrm>
            <a:off x="22467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 u="sng">
                <a:highlight>
                  <a:srgbClr val="D9D9D9"/>
                </a:highlight>
              </a:rPr>
              <a:t>THANK</a:t>
            </a:r>
            <a:r>
              <a:rPr b="1" lang="en" sz="4600" u="sng">
                <a:highlight>
                  <a:schemeClr val="lt1"/>
                </a:highlight>
              </a:rPr>
              <a:t> YOU</a:t>
            </a:r>
            <a:r>
              <a:rPr b="1" lang="en" sz="4600" u="sng">
                <a:highlight>
                  <a:srgbClr val="D9D9D9"/>
                </a:highlight>
              </a:rPr>
              <a:t> </a:t>
            </a:r>
            <a:endParaRPr b="1" sz="4600" u="sng">
              <a:highlight>
                <a:srgbClr val="D9D9D9"/>
              </a:highlight>
            </a:endParaRPr>
          </a:p>
        </p:txBody>
      </p:sp>
      <p:sp>
        <p:nvSpPr>
          <p:cNvPr id="538" name="Google Shape;538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" name="Google Shape;100;p17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01" name="Google Shape;101;p17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38" y="2684750"/>
            <a:ext cx="2937875" cy="7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849500"/>
            <a:ext cx="3837000" cy="1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18"/>
          <p:cNvGraphicFramePr/>
          <p:nvPr/>
        </p:nvGraphicFramePr>
        <p:xfrm>
          <a:off x="4572000" y="468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7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r>
                        <a:rPr lang="en" sz="1200">
                          <a:solidFill>
                            <a:srgbClr val="FAFAFA"/>
                          </a:solidFill>
                          <a:highlight>
                            <a:srgbClr val="262730"/>
                          </a:highlight>
                        </a:rPr>
                        <a:t>Hindi to English</a:t>
                      </a: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" name="Google Shape;111;p18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12" name="Google Shape;112;p18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75" y="3000112"/>
            <a:ext cx="3613700" cy="7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670401"/>
            <a:ext cx="3836999" cy="13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" name="Google Shape;121;p19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2" name="Google Shape;122;p19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23" name="Google Shape;123;p19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13" y="1455325"/>
            <a:ext cx="2327073" cy="232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0" l="0" r="0" t="-5396"/>
          <a:stretch/>
        </p:blipFill>
        <p:spPr>
          <a:xfrm>
            <a:off x="4860725" y="2749200"/>
            <a:ext cx="3837001" cy="12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943975"/>
            <a:ext cx="1228925" cy="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20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AFAFA"/>
                          </a:solidFill>
                        </a:rPr>
                        <a:t>     </a:t>
                      </a:r>
                      <a:endParaRPr sz="1200">
                        <a:solidFill>
                          <a:srgbClr val="FAFAFA"/>
                        </a:solidFill>
                        <a:highlight>
                          <a:srgbClr val="26273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" name="Google Shape;134;p20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35" name="Google Shape;135;p20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22" y="1004000"/>
            <a:ext cx="1014208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2" y="1909236"/>
            <a:ext cx="3540675" cy="184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5" y="2727725"/>
            <a:ext cx="3837000" cy="12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100300" y="487125"/>
            <a:ext cx="4032900" cy="3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860725" y="505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4572000" y="5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1257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Model Selected: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1"/>
          <p:cNvSpPr txBox="1"/>
          <p:nvPr/>
        </p:nvSpPr>
        <p:spPr>
          <a:xfrm>
            <a:off x="1457650" y="3935625"/>
            <a:ext cx="13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AFAFA"/>
                </a:solidFill>
                <a:highlight>
                  <a:srgbClr val="0E1117"/>
                </a:highlight>
              </a:rPr>
              <a:t>Uploaded Image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47" name="Google Shape;147;p21"/>
          <p:cNvGraphicFramePr/>
          <p:nvPr/>
        </p:nvGraphicFramePr>
        <p:xfrm>
          <a:off x="4572000" y="25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{85DD74B9-07C4-4ED1-A5D0-947E8AD40A74}</a:tableStyleId>
              </a:tblPr>
              <a:tblGrid>
                <a:gridCol w="4481000"/>
              </a:tblGrid>
              <a:tr h="20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50" y="971400"/>
            <a:ext cx="1951725" cy="292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25" y="2717508"/>
            <a:ext cx="4125725" cy="150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722" y="910875"/>
            <a:ext cx="1014208" cy="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